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697" r:id="rId6"/>
  </p:sldMasterIdLst>
  <p:notesMasterIdLst>
    <p:notesMasterId r:id="rId8"/>
  </p:notesMasterIdLst>
  <p:handoutMasterIdLst>
    <p:handoutMasterId r:id="rId9"/>
  </p:handoutMasterIdLst>
  <p:sldIdLst>
    <p:sldId id="356" r:id="rId7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FFFF"/>
    <a:srgbClr val="CCE8EA"/>
    <a:srgbClr val="CCFFFF"/>
    <a:srgbClr val="86EDFE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9" autoAdjust="0"/>
    <p:restoredTop sz="93627" autoAdjust="0"/>
  </p:normalViewPr>
  <p:slideViewPr>
    <p:cSldViewPr snapToGrid="0">
      <p:cViewPr varScale="1">
        <p:scale>
          <a:sx n="80" d="100"/>
          <a:sy n="80" d="100"/>
        </p:scale>
        <p:origin x="19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396" y="-8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32738-E7CD-4B98-A684-29235F810660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59D9F-4F27-44CF-B89C-D945D23E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865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fld id="{C86EF7F7-A71E-40AD-A57D-AEF38CEF85A4}" type="datetimeFigureOut">
              <a:rPr lang="en-US"/>
              <a:pPr>
                <a:defRPr/>
              </a:pPr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>
              <a:defRPr/>
            </a:pPr>
            <a:fld id="{D32A0316-323C-4779-8B67-48D816AB0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274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A0316-323C-4779-8B67-48D816AB05C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701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60E37-7D69-4B9C-9411-89D5B4B8A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02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F7DB9-BF17-42A6-B1C1-A3BB58B62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4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24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24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00FC-43CC-46BA-BD98-A8F48A845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3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944054" y="778598"/>
            <a:ext cx="6199946" cy="2720740"/>
          </a:xfrm>
          <a:noFill/>
          <a:ln>
            <a:noFill/>
          </a:ln>
          <a:effectLst/>
          <a:extLst/>
        </p:spPr>
        <p:txBody>
          <a:bodyPr anchor="t"/>
          <a:lstStyle>
            <a:lvl1pPr>
              <a:lnSpc>
                <a:spcPct val="65000"/>
              </a:lnSpc>
              <a:defRPr lang="en-US" sz="7000" b="1" noProof="0" dirty="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944054" y="4980429"/>
            <a:ext cx="6199946" cy="381000"/>
          </a:xfrm>
          <a:noFill/>
          <a:ln>
            <a:noFill/>
          </a:ln>
          <a:effectLst>
            <a:outerShdw dist="35921" dir="2700000" algn="ctr" rotWithShape="0">
              <a:srgbClr val="052D4B"/>
            </a:outerShdw>
          </a:effectLst>
          <a:extLst/>
        </p:spPr>
        <p:txBody>
          <a:bodyPr/>
          <a:lstStyle>
            <a:lvl1pPr marL="0" indent="0">
              <a:buNone/>
              <a:defRPr lang="en-US" sz="3000" noProof="0" dirty="0" smtClean="0">
                <a:solidFill>
                  <a:srgbClr val="5993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944054" y="3670745"/>
            <a:ext cx="6199946" cy="1231534"/>
          </a:xfrm>
        </p:spPr>
        <p:txBody>
          <a:bodyPr/>
          <a:lstStyle>
            <a:lvl1pPr marL="0" indent="0">
              <a:lnSpc>
                <a:spcPts val="3500"/>
              </a:lnSpc>
              <a:spcBef>
                <a:spcPts val="0"/>
              </a:spcBef>
              <a:buNone/>
              <a:defRPr sz="4000" i="1">
                <a:solidFill>
                  <a:srgbClr val="E8B8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944054" y="5535675"/>
            <a:ext cx="6172200" cy="273050"/>
          </a:xfrm>
          <a:noFill/>
          <a:ln>
            <a:noFill/>
          </a:ln>
          <a:effectLst/>
          <a:extLst/>
        </p:spPr>
        <p:txBody>
          <a:bodyPr/>
          <a:lstStyle>
            <a:lvl1pPr>
              <a:lnSpc>
                <a:spcPct val="100000"/>
              </a:lnSpc>
              <a:defRPr lang="en-US" sz="1800" b="1" i="1" kern="1200" dirty="0">
                <a:solidFill>
                  <a:srgbClr val="052D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824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1" y="1447800"/>
            <a:ext cx="8843962" cy="5105400"/>
          </a:xfrm>
        </p:spPr>
        <p:txBody>
          <a:bodyPr/>
          <a:lstStyle>
            <a:lvl1pPr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  <a:defRPr/>
            </a:lvl1pPr>
            <a:lvl2pPr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  <a:defRPr/>
            </a:lvl2pPr>
            <a:lvl3pPr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  <a:defRPr/>
            </a:lvl3pPr>
            <a:lvl4pPr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  <a:defRPr/>
            </a:lvl4pPr>
            <a:lvl5pPr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40750" y="6605588"/>
            <a:ext cx="533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5D14D-14C3-4DB7-BA7D-0366F8FC3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33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3D96E-117D-4192-A5DD-CB5689D604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859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40750" y="6605588"/>
            <a:ext cx="533400" cy="228600"/>
          </a:xfr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728BDB6E-A1F7-40C3-ADB4-C90CE914E0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639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8952"/>
            <a:ext cx="7848600" cy="10668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447800"/>
            <a:ext cx="4343400" cy="5105400"/>
          </a:xfrm>
        </p:spPr>
        <p:txBody>
          <a:bodyPr r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343400" cy="5105400"/>
          </a:xfrm>
        </p:spPr>
        <p:txBody>
          <a:bodyPr r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545513" y="6600825"/>
            <a:ext cx="533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AE316-5093-4524-B81F-CDDF66266F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14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46536"/>
            <a:ext cx="7848600" cy="1066800"/>
          </a:xfrm>
        </p:spPr>
        <p:txBody>
          <a:bodyPr/>
          <a:lstStyle>
            <a:lvl1pPr>
              <a:defRPr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540750" y="6605588"/>
            <a:ext cx="533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36277-ED9A-494A-8906-8E73B45008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409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545513" y="6605588"/>
            <a:ext cx="533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D5924-F1D0-410B-A14F-4017D36315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1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6CE74-F3D1-43AC-B68D-47C150B1B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0999" y="72427"/>
            <a:ext cx="1050953" cy="119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13924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127F5-91BA-4D9D-9BB5-FD370C89D9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0999" y="72427"/>
            <a:ext cx="1050953" cy="119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39063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C5748-5F91-42A0-930D-9B2ED9820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0999" y="72427"/>
            <a:ext cx="1050953" cy="119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88875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0D04F-8B4F-4B74-BADB-C774E5FAE8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0999" y="72427"/>
            <a:ext cx="1050953" cy="119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58050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69F93-36B7-491D-8249-FD1B59955B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0999" y="72427"/>
            <a:ext cx="1050953" cy="119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61261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9A585-F9D3-4A4D-8EE8-F9D993366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0999" y="72427"/>
            <a:ext cx="1050953" cy="119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7199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2BB75-938F-4AFF-BF60-9AA254E9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0999" y="72427"/>
            <a:ext cx="1050953" cy="119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5610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EE5E3-648F-4487-BFF1-E9677F13D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8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8"/>
          <p:cNvSpPr>
            <a:spLocks/>
          </p:cNvSpPr>
          <p:nvPr userDrawn="1"/>
        </p:nvSpPr>
        <p:spPr bwMode="auto">
          <a:xfrm>
            <a:off x="0" y="2572"/>
            <a:ext cx="9144000" cy="1612900"/>
          </a:xfrm>
          <a:custGeom>
            <a:avLst/>
            <a:gdLst>
              <a:gd name="T0" fmla="*/ 0 w 1944"/>
              <a:gd name="T1" fmla="*/ 0 h 493"/>
              <a:gd name="T2" fmla="*/ 0 w 1944"/>
              <a:gd name="T3" fmla="*/ 2147483647 h 493"/>
              <a:gd name="T4" fmla="*/ 2147483647 w 1944"/>
              <a:gd name="T5" fmla="*/ 2147483647 h 493"/>
              <a:gd name="T6" fmla="*/ 2147483647 w 1944"/>
              <a:gd name="T7" fmla="*/ 0 h 493"/>
              <a:gd name="T8" fmla="*/ 0 w 1944"/>
              <a:gd name="T9" fmla="*/ 0 h 4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44" h="493">
                <a:moveTo>
                  <a:pt x="0" y="0"/>
                </a:moveTo>
                <a:cubicBezTo>
                  <a:pt x="0" y="493"/>
                  <a:pt x="0" y="493"/>
                  <a:pt x="0" y="493"/>
                </a:cubicBezTo>
                <a:cubicBezTo>
                  <a:pt x="736" y="359"/>
                  <a:pt x="1422" y="369"/>
                  <a:pt x="1944" y="417"/>
                </a:cubicBezTo>
                <a:cubicBezTo>
                  <a:pt x="1944" y="0"/>
                  <a:pt x="1944" y="0"/>
                  <a:pt x="1944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0080"/>
              </a:gs>
              <a:gs pos="100000">
                <a:srgbClr val="3366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pic>
        <p:nvPicPr>
          <p:cNvPr id="1027" name="Picture 14" descr="CNRSWLOGONO Bgrn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61" t="28799" r="31305" b="20000"/>
          <a:stretch>
            <a:fillRect/>
          </a:stretch>
        </p:blipFill>
        <p:spPr bwMode="auto">
          <a:xfrm>
            <a:off x="87330" y="64440"/>
            <a:ext cx="12065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92410"/>
            <a:ext cx="8229600" cy="4806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16963" y="6530975"/>
            <a:ext cx="4270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Palatino Linotype" panose="02040502050505030304" pitchFamily="18" charset="0"/>
              </a:defRPr>
            </a:lvl1pPr>
          </a:lstStyle>
          <a:p>
            <a:pPr>
              <a:defRPr/>
            </a:pPr>
            <a:fld id="{9D3FC435-F116-470B-98FA-4B1AADCFAF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Freeform 16"/>
          <p:cNvSpPr>
            <a:spLocks/>
          </p:cNvSpPr>
          <p:nvPr userDrawn="1"/>
        </p:nvSpPr>
        <p:spPr bwMode="auto">
          <a:xfrm>
            <a:off x="6809" y="1076471"/>
            <a:ext cx="9130504" cy="512763"/>
          </a:xfrm>
          <a:custGeom>
            <a:avLst/>
            <a:gdLst>
              <a:gd name="T0" fmla="*/ 0 w 5412"/>
              <a:gd name="T1" fmla="*/ 2147483647 h 323"/>
              <a:gd name="T2" fmla="*/ 2147483647 w 5412"/>
              <a:gd name="T3" fmla="*/ 2147483647 h 32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12" h="323">
                <a:moveTo>
                  <a:pt x="0" y="323"/>
                </a:moveTo>
                <a:cubicBezTo>
                  <a:pt x="2071" y="0"/>
                  <a:pt x="4044" y="62"/>
                  <a:pt x="5412" y="162"/>
                </a:cubicBezTo>
              </a:path>
            </a:pathLst>
          </a:custGeom>
          <a:noFill/>
          <a:ln w="6350">
            <a:solidFill>
              <a:srgbClr val="FFFF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1031" name="Freeform 17"/>
          <p:cNvSpPr>
            <a:spLocks/>
          </p:cNvSpPr>
          <p:nvPr userDrawn="1"/>
        </p:nvSpPr>
        <p:spPr bwMode="auto">
          <a:xfrm>
            <a:off x="553033" y="1051071"/>
            <a:ext cx="8567017" cy="508000"/>
          </a:xfrm>
          <a:custGeom>
            <a:avLst/>
            <a:gdLst>
              <a:gd name="T0" fmla="*/ 0 w 5078"/>
              <a:gd name="T1" fmla="*/ 2147483647 h 320"/>
              <a:gd name="T2" fmla="*/ 2147483647 w 5078"/>
              <a:gd name="T3" fmla="*/ 2147483647 h 3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078" h="320">
                <a:moveTo>
                  <a:pt x="0" y="320"/>
                </a:moveTo>
                <a:cubicBezTo>
                  <a:pt x="1923" y="0"/>
                  <a:pt x="3777" y="40"/>
                  <a:pt x="5078" y="98"/>
                </a:cubicBezTo>
              </a:path>
            </a:pathLst>
          </a:custGeom>
          <a:noFill/>
          <a:ln w="6350">
            <a:solidFill>
              <a:srgbClr val="FFFF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1032" name="Freeform 18"/>
          <p:cNvSpPr>
            <a:spLocks/>
          </p:cNvSpPr>
          <p:nvPr userDrawn="1"/>
        </p:nvSpPr>
        <p:spPr bwMode="auto">
          <a:xfrm>
            <a:off x="3519" y="989159"/>
            <a:ext cx="9133878" cy="563562"/>
          </a:xfrm>
          <a:custGeom>
            <a:avLst/>
            <a:gdLst>
              <a:gd name="T0" fmla="*/ 2147483647 w 5414"/>
              <a:gd name="T1" fmla="*/ 2147483647 h 355"/>
              <a:gd name="T2" fmla="*/ 0 w 5414"/>
              <a:gd name="T3" fmla="*/ 2147483647 h 35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14" h="355">
                <a:moveTo>
                  <a:pt x="5414" y="131"/>
                </a:moveTo>
                <a:cubicBezTo>
                  <a:pt x="4031" y="52"/>
                  <a:pt x="2053" y="0"/>
                  <a:pt x="0" y="355"/>
                </a:cubicBezTo>
              </a:path>
            </a:pathLst>
          </a:custGeom>
          <a:noFill/>
          <a:ln w="6350">
            <a:solidFill>
              <a:srgbClr val="EFB32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1033" name="Freeform 19"/>
          <p:cNvSpPr>
            <a:spLocks/>
          </p:cNvSpPr>
          <p:nvPr userDrawn="1"/>
        </p:nvSpPr>
        <p:spPr bwMode="auto">
          <a:xfrm>
            <a:off x="6809" y="1033609"/>
            <a:ext cx="9130504" cy="558800"/>
          </a:xfrm>
          <a:custGeom>
            <a:avLst/>
            <a:gdLst>
              <a:gd name="T0" fmla="*/ 0 w 5412"/>
              <a:gd name="T1" fmla="*/ 2147483647 h 352"/>
              <a:gd name="T2" fmla="*/ 2147483647 w 5412"/>
              <a:gd name="T3" fmla="*/ 2147483647 h 35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12" h="352">
                <a:moveTo>
                  <a:pt x="0" y="352"/>
                </a:moveTo>
                <a:cubicBezTo>
                  <a:pt x="2055" y="0"/>
                  <a:pt x="4029" y="74"/>
                  <a:pt x="5412" y="154"/>
                </a:cubicBezTo>
              </a:path>
            </a:pathLst>
          </a:custGeom>
          <a:noFill/>
          <a:ln w="6350">
            <a:solidFill>
              <a:srgbClr val="FFFF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1034" name="Freeform 20"/>
          <p:cNvSpPr>
            <a:spLocks/>
          </p:cNvSpPr>
          <p:nvPr userDrawn="1"/>
        </p:nvSpPr>
        <p:spPr bwMode="auto">
          <a:xfrm>
            <a:off x="1862207" y="1122509"/>
            <a:ext cx="7229159" cy="300037"/>
          </a:xfrm>
          <a:custGeom>
            <a:avLst/>
            <a:gdLst>
              <a:gd name="T0" fmla="*/ 0 w 4285"/>
              <a:gd name="T1" fmla="*/ 2147483647 h 189"/>
              <a:gd name="T2" fmla="*/ 2147483647 w 4285"/>
              <a:gd name="T3" fmla="*/ 2147483647 h 18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285" h="189">
                <a:moveTo>
                  <a:pt x="0" y="189"/>
                </a:moveTo>
                <a:cubicBezTo>
                  <a:pt x="1625" y="0"/>
                  <a:pt x="2747" y="32"/>
                  <a:pt x="4285" y="146"/>
                </a:cubicBezTo>
              </a:path>
            </a:pathLst>
          </a:custGeom>
          <a:noFill/>
          <a:ln w="6350">
            <a:solidFill>
              <a:srgbClr val="EFB32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3830" y="127940"/>
            <a:ext cx="6892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Palatino Linotype" panose="02040502050505030304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Palatino Linotype" panose="0204050205050503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Palatino Linotype" panose="0204050205050503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Palatino Linotype" panose="0204050205050503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Palatino Linotype" panose="0204050205050503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38113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7325" y="1447800"/>
            <a:ext cx="882808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40750" y="6602413"/>
            <a:ext cx="5334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052D4B"/>
                </a:solidFill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fld id="{E4441F2D-FD6E-43C4-A4CB-EA7D4B68E2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9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lnSpc>
          <a:spcPct val="6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6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lnSpc>
          <a:spcPct val="6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lnSpc>
          <a:spcPct val="6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lnSpc>
          <a:spcPct val="6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Narrow" pitchFamily="34" charset="0"/>
          <a:cs typeface="Arial" charset="0"/>
        </a:defRPr>
      </a:lvl5pPr>
      <a:lvl6pPr marL="457200" algn="l" rtl="0" fontAlgn="base">
        <a:lnSpc>
          <a:spcPct val="65000"/>
        </a:lnSpc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mbria" pitchFamily="18" charset="0"/>
          <a:cs typeface="Arial" charset="0"/>
        </a:defRPr>
      </a:lvl6pPr>
      <a:lvl7pPr marL="914400" algn="l" rtl="0" fontAlgn="base">
        <a:lnSpc>
          <a:spcPct val="65000"/>
        </a:lnSpc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mbria" pitchFamily="18" charset="0"/>
          <a:cs typeface="Arial" charset="0"/>
        </a:defRPr>
      </a:lvl7pPr>
      <a:lvl8pPr marL="1371600" algn="l" rtl="0" fontAlgn="base">
        <a:lnSpc>
          <a:spcPct val="65000"/>
        </a:lnSpc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mbria" pitchFamily="18" charset="0"/>
          <a:cs typeface="Arial" charset="0"/>
        </a:defRPr>
      </a:lvl8pPr>
      <a:lvl9pPr marL="1828800" algn="l" rtl="0" fontAlgn="base">
        <a:lnSpc>
          <a:spcPct val="65000"/>
        </a:lnSpc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mbria" pitchFamily="18" charset="0"/>
          <a:cs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0"/>
        </a:spcBef>
        <a:spcAft>
          <a:spcPts val="300"/>
        </a:spcAft>
        <a:buClr>
          <a:schemeClr val="tx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73088" indent="-228600" algn="l" rtl="0" eaLnBrk="0" fontAlgn="base" hangingPunct="0">
        <a:lnSpc>
          <a:spcPct val="80000"/>
        </a:lnSpc>
        <a:spcBef>
          <a:spcPct val="0"/>
        </a:spcBef>
        <a:spcAft>
          <a:spcPts val="300"/>
        </a:spcAft>
        <a:buClr>
          <a:schemeClr val="tx1"/>
        </a:buClr>
        <a:buFont typeface="Arial" pitchFamily="34" charset="0"/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914400" indent="-227013" algn="l" rtl="0" eaLnBrk="0" fontAlgn="base" hangingPunct="0">
        <a:lnSpc>
          <a:spcPct val="80000"/>
        </a:lnSpc>
        <a:spcBef>
          <a:spcPct val="0"/>
        </a:spcBef>
        <a:spcAft>
          <a:spcPts val="300"/>
        </a:spcAft>
        <a:buClr>
          <a:schemeClr val="tx1"/>
        </a:buClr>
        <a:buChar char="•"/>
        <a:defRPr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255713" indent="-227013" algn="l" rtl="0" eaLnBrk="0" fontAlgn="base" hangingPunct="0">
        <a:lnSpc>
          <a:spcPct val="80000"/>
        </a:lnSpc>
        <a:spcBef>
          <a:spcPct val="0"/>
        </a:spcBef>
        <a:spcAft>
          <a:spcPts val="300"/>
        </a:spcAft>
        <a:buClr>
          <a:schemeClr val="tx1"/>
        </a:buClr>
        <a:buFont typeface="Arial" pitchFamily="34" charset="0"/>
        <a:buChar char="–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543050" indent="-173038" algn="l" rtl="0" eaLnBrk="0" fontAlgn="base" hangingPunct="0">
        <a:lnSpc>
          <a:spcPct val="80000"/>
        </a:lnSpc>
        <a:spcBef>
          <a:spcPct val="0"/>
        </a:spcBef>
        <a:spcAft>
          <a:spcPts val="300"/>
        </a:spcAft>
        <a:buClr>
          <a:schemeClr val="tx1"/>
        </a:buClr>
        <a:buChar char="»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000250" indent="-173038" algn="l" rtl="0" fontAlgn="base">
        <a:lnSpc>
          <a:spcPct val="75000"/>
        </a:lnSpc>
        <a:spcBef>
          <a:spcPct val="35000"/>
        </a:spcBef>
        <a:spcAft>
          <a:spcPct val="0"/>
        </a:spcAft>
        <a:buClr>
          <a:srgbClr val="387099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457450" indent="-173038" algn="l" rtl="0" fontAlgn="base">
        <a:lnSpc>
          <a:spcPct val="75000"/>
        </a:lnSpc>
        <a:spcBef>
          <a:spcPct val="35000"/>
        </a:spcBef>
        <a:spcAft>
          <a:spcPct val="0"/>
        </a:spcAft>
        <a:buClr>
          <a:srgbClr val="387099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14650" indent="-173038" algn="l" rtl="0" fontAlgn="base">
        <a:lnSpc>
          <a:spcPct val="75000"/>
        </a:lnSpc>
        <a:spcBef>
          <a:spcPct val="35000"/>
        </a:spcBef>
        <a:spcAft>
          <a:spcPct val="0"/>
        </a:spcAft>
        <a:buClr>
          <a:srgbClr val="387099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371850" indent="-173038" algn="l" rtl="0" fontAlgn="base">
        <a:lnSpc>
          <a:spcPct val="75000"/>
        </a:lnSpc>
        <a:spcBef>
          <a:spcPct val="35000"/>
        </a:spcBef>
        <a:spcAft>
          <a:spcPct val="0"/>
        </a:spcAft>
        <a:buClr>
          <a:srgbClr val="387099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INA.BOLTON@NAVY.MI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93304" y="102879"/>
            <a:ext cx="7199784" cy="835025"/>
          </a:xfrm>
        </p:spPr>
        <p:txBody>
          <a:bodyPr/>
          <a:lstStyle/>
          <a:p>
            <a:pPr algn="ctr"/>
            <a:r>
              <a:rPr lang="en-US" dirty="0" smtClean="0"/>
              <a:t>Tenant</a:t>
            </a:r>
            <a:br>
              <a:rPr lang="en-US" dirty="0" smtClean="0"/>
            </a:br>
            <a:r>
              <a:rPr lang="en-US" dirty="0" smtClean="0"/>
              <a:t>UIC</a:t>
            </a:r>
            <a:endParaRPr lang="en-US" sz="3200" dirty="0" smtClean="0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201021" y="1586004"/>
            <a:ext cx="8589688" cy="2862322"/>
          </a:xfrm>
          <a:prstGeom prst="rect">
            <a:avLst/>
          </a:prstGeom>
          <a:solidFill>
            <a:schemeClr val="bg1">
              <a:alpha val="58038"/>
            </a:schemeClr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buSzPct val="100000"/>
              <a:tabLst>
                <a:tab pos="1716088" algn="l"/>
                <a:tab pos="3027363" algn="l"/>
                <a:tab pos="4002088" algn="l"/>
                <a:tab pos="5146675" algn="l"/>
                <a:tab pos="6572250" algn="l"/>
                <a:tab pos="7542213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Tenant: Name and UIC:</a:t>
            </a:r>
          </a:p>
          <a:p>
            <a:pPr eaLnBrk="0" hangingPunct="0">
              <a:spcBef>
                <a:spcPts val="0"/>
              </a:spcBef>
              <a:buSzPct val="100000"/>
              <a:tabLst>
                <a:tab pos="1716088" algn="l"/>
                <a:tab pos="3027363" algn="l"/>
                <a:tab pos="4002088" algn="l"/>
                <a:tab pos="5146675" algn="l"/>
                <a:tab pos="6572250" algn="l"/>
                <a:tab pos="7542213" algn="l"/>
              </a:tabLst>
            </a:pPr>
            <a:endParaRPr lang="en-US" sz="20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eaLnBrk="0" hangingPunct="0">
              <a:spcBef>
                <a:spcPts val="0"/>
              </a:spcBef>
              <a:buSzPct val="100000"/>
              <a:tabLst>
                <a:tab pos="1716088" algn="l"/>
                <a:tab pos="3027363" algn="l"/>
                <a:tab pos="4002088" algn="l"/>
                <a:tab pos="5146675" algn="l"/>
                <a:tab pos="6572250" algn="l"/>
                <a:tab pos="7542213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Mission: (Include need to be at NBSD):</a:t>
            </a:r>
          </a:p>
          <a:p>
            <a:pPr eaLnBrk="0" hangingPunct="0">
              <a:spcBef>
                <a:spcPts val="0"/>
              </a:spcBef>
              <a:buSzPct val="100000"/>
              <a:tabLst>
                <a:tab pos="1716088" algn="l"/>
                <a:tab pos="3027363" algn="l"/>
                <a:tab pos="4002088" algn="l"/>
                <a:tab pos="5146675" algn="l"/>
                <a:tab pos="6572250" algn="l"/>
                <a:tab pos="7542213" algn="l"/>
              </a:tabLst>
            </a:pPr>
            <a:endParaRPr lang="en-US" sz="20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eaLnBrk="0" hangingPunct="0">
              <a:spcBef>
                <a:spcPts val="0"/>
              </a:spcBef>
              <a:buSzPct val="100000"/>
              <a:tabLst>
                <a:tab pos="1716088" algn="l"/>
                <a:tab pos="3027363" algn="l"/>
                <a:tab pos="4002088" algn="l"/>
                <a:tab pos="5146675" algn="l"/>
                <a:tab pos="6572250" algn="l"/>
                <a:tab pos="7542213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Facilities/Spaces Currently Occupied: </a:t>
            </a:r>
          </a:p>
          <a:p>
            <a:pPr eaLnBrk="0" hangingPunct="0">
              <a:spcBef>
                <a:spcPts val="0"/>
              </a:spcBef>
              <a:buSzPct val="100000"/>
              <a:tabLst>
                <a:tab pos="1716088" algn="l"/>
                <a:tab pos="3027363" algn="l"/>
                <a:tab pos="4002088" algn="l"/>
                <a:tab pos="5146675" algn="l"/>
                <a:tab pos="6572250" algn="l"/>
                <a:tab pos="7542213" algn="l"/>
              </a:tabLst>
            </a:pPr>
            <a:endParaRPr lang="en-US" sz="2000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eaLnBrk="0" hangingPunct="0">
              <a:spcBef>
                <a:spcPts val="0"/>
              </a:spcBef>
              <a:buSzPct val="100000"/>
              <a:tabLst>
                <a:tab pos="1716088" algn="l"/>
                <a:tab pos="3027363" algn="l"/>
                <a:tab pos="4002088" algn="l"/>
                <a:tab pos="5146675" algn="l"/>
                <a:tab pos="6572250" algn="l"/>
                <a:tab pos="7542213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Expected Growth/Decrease at NBSD (who/what/where/when/why):</a:t>
            </a:r>
            <a:endParaRPr lang="en-US" sz="20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eaLnBrk="0" hangingPunct="0">
              <a:spcBef>
                <a:spcPts val="0"/>
              </a:spcBef>
              <a:buSzPct val="100000"/>
              <a:tabLst>
                <a:tab pos="1716088" algn="l"/>
                <a:tab pos="3027363" algn="l"/>
                <a:tab pos="4002088" algn="l"/>
                <a:tab pos="5146675" algn="l"/>
                <a:tab pos="6572250" algn="l"/>
                <a:tab pos="7542213" algn="l"/>
              </a:tabLst>
            </a:pPr>
            <a:endParaRPr lang="en-US" sz="20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eaLnBrk="0" hangingPunct="0">
              <a:spcBef>
                <a:spcPts val="0"/>
              </a:spcBef>
              <a:buSzPct val="100000"/>
              <a:tabLst>
                <a:tab pos="1716088" algn="l"/>
                <a:tab pos="3027363" algn="l"/>
                <a:tab pos="4002088" algn="l"/>
                <a:tab pos="5146675" algn="l"/>
                <a:tab pos="6572250" algn="l"/>
                <a:tab pos="7542213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Facility Capability Gaps (Shore-based deficiencies that impact your mission):</a:t>
            </a:r>
            <a:endParaRPr lang="en-US" sz="2000" i="1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21025817">
            <a:off x="474886" y="4833030"/>
            <a:ext cx="84032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UPDATE SLIDE FOR YOUR COMMAND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AND RETURN TO 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KRISTINA.BOLTON@NAVY.MIL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BY COB 6 OCT 2020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NEGATIVE RESPONSE IS REQUESTED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6381242" y="6370563"/>
            <a:ext cx="2678537" cy="400110"/>
          </a:xfrm>
          <a:prstGeom prst="rect">
            <a:avLst/>
          </a:prstGeom>
          <a:solidFill>
            <a:schemeClr val="bg1">
              <a:alpha val="58038"/>
            </a:schemeClr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buSzPct val="100000"/>
              <a:tabLst>
                <a:tab pos="1716088" algn="l"/>
                <a:tab pos="3027363" algn="l"/>
                <a:tab pos="4002088" algn="l"/>
                <a:tab pos="5146675" algn="l"/>
                <a:tab pos="6572250" algn="l"/>
                <a:tab pos="7542213" algn="l"/>
              </a:tabLst>
            </a:pPr>
            <a:r>
              <a:rPr lang="en-US" sz="2000" i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Slide POC; email</a:t>
            </a:r>
            <a:endParaRPr lang="en-US" sz="2000" i="1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4666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6BC126D8E3AF4EB060104BEFA41915" ma:contentTypeVersion="15" ma:contentTypeDescription="Create a new document." ma:contentTypeScope="" ma:versionID="03966d20588943cbbdd09a03569fc5db">
  <xsd:schema xmlns:xsd="http://www.w3.org/2001/XMLSchema" xmlns:p="http://schemas.microsoft.com/office/2006/metadata/properties" xmlns:ns2="7a65a52d-221d-4c5b-bac3-b7aa71606526" xmlns:ns3="f60edba5-d8c9-4b07-b353-46857f85f4ba" xmlns:ns4="11e345fb-175c-4043-bd93-11d1f1db9e48" targetNamespace="http://schemas.microsoft.com/office/2006/metadata/properties" ma:root="true" ma:fieldsID="f387b2e8d282fdaab9e5ea41ded9b2cf" ns2:_="" ns3:_="" ns4:_="">
    <xsd:import namespace="7a65a52d-221d-4c5b-bac3-b7aa71606526"/>
    <xsd:import namespace="f60edba5-d8c9-4b07-b353-46857f85f4ba"/>
    <xsd:import namespace="11e345fb-175c-4043-bd93-11d1f1db9e48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3:Project" minOccurs="0"/>
                <xsd:element ref="ns4:Folder" minOccurs="0"/>
                <xsd:element ref="ns4:Index" minOccurs="0"/>
                <xsd:element ref="ns4:Command" minOccurs="0"/>
                <xsd:element ref="ns4:Archiv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a65a52d-221d-4c5b-bac3-b7aa71606526" elementFormDefault="qualified">
    <xsd:import namespace="http://schemas.microsoft.com/office/2006/documentManagement/types"/>
    <xsd:element name="Document_x0020_Type" ma:index="2" nillable="true" ma:displayName="Document Type" ma:list="{88e43f48-ffbf-46eb-a545-c26d6f9a496e}" ma:internalName="Document_x0020_Type" ma:showField="Title" ma:web="d1d3dc39-e58f-4407-8a80-db3d794e9af8">
      <xsd:simpleType>
        <xsd:restriction base="dms:Lookup"/>
      </xsd:simpleType>
    </xsd:element>
  </xsd:schema>
  <xsd:schema xmlns:xsd="http://www.w3.org/2001/XMLSchema" xmlns:dms="http://schemas.microsoft.com/office/2006/documentManagement/types" targetNamespace="f60edba5-d8c9-4b07-b353-46857f85f4ba" elementFormDefault="qualified">
    <xsd:import namespace="http://schemas.microsoft.com/office/2006/documentManagement/types"/>
    <xsd:element name="Project" ma:index="3" nillable="true" ma:displayName="Project" ma:list="{9be9e7b6-aa41-4e3c-950c-fa1a486de9f8}" ma:internalName="Project" ma:showField="Title" ma:web="d1d3dc39-e58f-4407-8a80-db3d794e9af8">
      <xsd:simpleType>
        <xsd:restriction base="dms:Lookup"/>
      </xsd:simpleType>
    </xsd:element>
  </xsd:schema>
  <xsd:schema xmlns:xsd="http://www.w3.org/2001/XMLSchema" xmlns:dms="http://schemas.microsoft.com/office/2006/documentManagement/types" targetNamespace="11e345fb-175c-4043-bd93-11d1f1db9e48" elementFormDefault="qualified">
    <xsd:import namespace="http://schemas.microsoft.com/office/2006/documentManagement/types"/>
    <xsd:element name="Folder" ma:index="4" nillable="true" ma:displayName="Folder" ma:internalName="Folder">
      <xsd:simpleType>
        <xsd:restriction base="dms:Text">
          <xsd:maxLength value="255"/>
        </xsd:restriction>
      </xsd:simpleType>
    </xsd:element>
    <xsd:element name="Index" ma:index="5" nillable="true" ma:displayName="NCode" ma:format="Dropdown" ma:internalName="Index">
      <xsd:simpleType>
        <xsd:union memberTypes="dms:Text">
          <xsd:simpleType>
            <xsd:restriction base="dms:Choice">
              <xsd:enumeration value="N00"/>
              <xsd:enumeration value="N01"/>
              <xsd:enumeration value="N04"/>
              <xsd:enumeration value="N00E"/>
              <xsd:enumeration value="N00G"/>
              <xsd:enumeration value="N00J"/>
              <xsd:enumeration value="N00L"/>
              <xsd:enumeration value="N00P"/>
              <xsd:enumeration value="N00R"/>
              <xsd:enumeration value="N1"/>
              <xsd:enumeration value="N3"/>
              <xsd:enumeration value="N35"/>
              <xsd:enumeration value="N4"/>
              <xsd:enumeration value="N40"/>
              <xsd:enumeration value="N45"/>
              <xsd:enumeration value="N5"/>
              <xsd:enumeration value="N6"/>
              <xsd:enumeration value="N7"/>
              <xsd:enumeration value="N8"/>
              <xsd:enumeration value="N9"/>
              <xsd:enumeration value="NAFEC"/>
              <xsd:enumeration value="NASF"/>
              <xsd:enumeration value="NASL"/>
              <xsd:enumeration value="NAWSCL"/>
              <xsd:enumeration value="NBC"/>
              <xsd:enumeration value="NBPL"/>
              <xsd:enumeration value="NBSD"/>
              <xsd:enumeration value="NBVC"/>
              <xsd:enumeration value="NSAM"/>
              <xsd:enumeration value="NWSSB"/>
            </xsd:restriction>
          </xsd:simpleType>
        </xsd:union>
      </xsd:simpleType>
    </xsd:element>
    <xsd:element name="Command" ma:index="6" nillable="true" ma:displayName="Command" ma:internalName="Command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CNRSW"/>
                        <xsd:enumeration value="METRO"/>
                        <xsd:enumeration value="BDWY"/>
                        <xsd:enumeration value="NBC"/>
                        <xsd:enumeration value="NBPL"/>
                        <xsd:enumeration value="NBSD"/>
                        <xsd:enumeration value="NAWSCL"/>
                        <xsd:enumeration value="NAFEC"/>
                        <xsd:enumeration value="NASF"/>
                        <xsd:enumeration value="NASL"/>
                        <xsd:enumeration value="NSAM"/>
                        <xsd:enumeration value="NWSSB"/>
                        <xsd:enumeration value="NBVC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Archive" ma:index="7" nillable="true" ma:displayName="Archive" ma:default="0" ma:internalName="Archi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 xmlns="11e345fb-175c-4043-bd93-11d1f1db9e48">ESC Briefing Templates</Folder>
    <Index xmlns="11e345fb-175c-4043-bd93-11d1f1db9e48">N5</Index>
    <Document_x0020_Type xmlns="7a65a52d-221d-4c5b-bac3-b7aa71606526">8</Document_x0020_Type>
    <Archive xmlns="11e345fb-175c-4043-bd93-11d1f1db9e48">false</Archive>
    <Command xmlns="11e345fb-175c-4043-bd93-11d1f1db9e48">
      <Value>CNRSW</Value>
    </Command>
    <Project xmlns="f60edba5-d8c9-4b07-b353-46857f85f4ba">147</Project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7E6BD03E-C817-473C-84EF-6AD3600C91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65a52d-221d-4c5b-bac3-b7aa71606526"/>
    <ds:schemaRef ds:uri="f60edba5-d8c9-4b07-b353-46857f85f4ba"/>
    <ds:schemaRef ds:uri="11e345fb-175c-4043-bd93-11d1f1db9e4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95D546A-8178-421D-9D7A-AB0FB5B50D41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7a65a52d-221d-4c5b-bac3-b7aa71606526"/>
    <ds:schemaRef ds:uri="http://purl.org/dc/dcmitype/"/>
    <ds:schemaRef ds:uri="f60edba5-d8c9-4b07-b353-46857f85f4ba"/>
    <ds:schemaRef ds:uri="http://schemas.openxmlformats.org/package/2006/metadata/core-properties"/>
    <ds:schemaRef ds:uri="11e345fb-175c-4043-bd93-11d1f1db9e48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D8F62F0-C62A-47E2-953C-016B71A30B3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B654CA6-6131-491D-BEF7-1C9AD370F272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9612</TotalTime>
  <Words>64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ＭＳ Ｐゴシック</vt:lpstr>
      <vt:lpstr>Arial</vt:lpstr>
      <vt:lpstr>Arial Narrow</vt:lpstr>
      <vt:lpstr>Calibri</vt:lpstr>
      <vt:lpstr>Cambria</vt:lpstr>
      <vt:lpstr>Century Gothic</vt:lpstr>
      <vt:lpstr>Palatino Linotype</vt:lpstr>
      <vt:lpstr>Times New Roman</vt:lpstr>
      <vt:lpstr>Wingdings</vt:lpstr>
      <vt:lpstr>Default Design</vt:lpstr>
      <vt:lpstr>2_Default Design</vt:lpstr>
      <vt:lpstr>Tenant UIC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Title  Presented by Name  Date presented:</dc:title>
  <dc:creator>christopher.e.haley</dc:creator>
  <cp:lastModifiedBy>Bolton, Kristina R CIV NAVFAC SW, SDNS</cp:lastModifiedBy>
  <cp:revision>610</cp:revision>
  <cp:lastPrinted>2019-12-09T23:12:29Z</cp:lastPrinted>
  <dcterms:created xsi:type="dcterms:W3CDTF">2010-03-26T16:45:02Z</dcterms:created>
  <dcterms:modified xsi:type="dcterms:W3CDTF">2020-09-11T20:24:31Z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Order">
    <vt:lpwstr>78900.0000000000</vt:lpwstr>
  </property>
  <property fmtid="{D5CDD505-2E9C-101B-9397-08002B2CF9AE}" pid="4" name="Project2">
    <vt:lpwstr>ESC</vt:lpwstr>
  </property>
</Properties>
</file>